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DejaVu Serif Bold" panose="020B0604020202020204" charset="0"/>
      <p:regular r:id="rId27"/>
    </p:embeddedFont>
    <p:embeddedFont>
      <p:font typeface="Montserrat Classic Bold" panose="020B0604020202020204" charset="0"/>
      <p:regular r:id="rId28"/>
    </p:embeddedFont>
    <p:embeddedFont>
      <p:font typeface="Noto Sans" panose="020B0502040504020204" pitchFamily="34" charset="0"/>
      <p:regular r:id="rId29"/>
    </p:embeddedFont>
    <p:embeddedFont>
      <p:font typeface="Poppins Bold" panose="020B0604020202020204" charset="0"/>
      <p:regular r:id="rId30"/>
    </p:embeddedFont>
    <p:embeddedFont>
      <p:font typeface="Sansita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2386" y="9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9401" flipH="1">
            <a:off x="6681264" y="-3557144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16497169" y="0"/>
                </a:moveTo>
                <a:lnTo>
                  <a:pt x="0" y="0"/>
                </a:lnTo>
                <a:lnTo>
                  <a:pt x="0" y="13407699"/>
                </a:lnTo>
                <a:lnTo>
                  <a:pt x="16497169" y="13407699"/>
                </a:lnTo>
                <a:lnTo>
                  <a:pt x="16497169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1028700" y="2858421"/>
            <a:ext cx="8906697" cy="120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7"/>
              </a:lnSpc>
            </a:pPr>
            <a:r>
              <a:rPr lang="en-US" sz="7961">
                <a:solidFill>
                  <a:srgbClr val="FAFAFA"/>
                </a:solidFill>
                <a:latin typeface="Poppins Bold"/>
              </a:rPr>
              <a:t>ASSIGNMENT_01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15222" y="4344210"/>
            <a:ext cx="5228778" cy="158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03"/>
              </a:lnSpc>
            </a:pPr>
            <a:r>
              <a:rPr lang="en-US" sz="10457">
                <a:solidFill>
                  <a:srgbClr val="049EE3"/>
                </a:solidFill>
                <a:latin typeface="Poppins Bold"/>
              </a:rPr>
              <a:t>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26029" y="64453"/>
            <a:ext cx="9435941" cy="17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FFFFFF"/>
                </a:solidFill>
                <a:latin typeface="Poppins Bold"/>
              </a:rPr>
              <a:t>FPT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057" y="6133290"/>
            <a:ext cx="8869983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Sansita"/>
              </a:rPr>
              <a:t>Class  : AI18C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Sansita"/>
              </a:rPr>
              <a:t>Group: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290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8700" y="2085484"/>
            <a:ext cx="13612091" cy="6116032"/>
          </a:xfrm>
          <a:custGeom>
            <a:avLst/>
            <a:gdLst/>
            <a:ahLst/>
            <a:cxnLst/>
            <a:rect l="l" t="t" r="r" b="b"/>
            <a:pathLst>
              <a:path w="13612091" h="6116032">
                <a:moveTo>
                  <a:pt x="0" y="0"/>
                </a:moveTo>
                <a:lnTo>
                  <a:pt x="13612091" y="0"/>
                </a:lnTo>
                <a:lnTo>
                  <a:pt x="13612091" y="6116032"/>
                </a:lnTo>
                <a:lnTo>
                  <a:pt x="0" y="611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73" r="-34351" b="-509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5582900" y="2085484"/>
            <a:ext cx="1194454" cy="6116032"/>
          </a:xfrm>
          <a:custGeom>
            <a:avLst/>
            <a:gdLst/>
            <a:ahLst/>
            <a:cxnLst/>
            <a:rect l="l" t="t" r="r" b="b"/>
            <a:pathLst>
              <a:path w="1194454" h="6116032">
                <a:moveTo>
                  <a:pt x="0" y="0"/>
                </a:moveTo>
                <a:lnTo>
                  <a:pt x="1194454" y="0"/>
                </a:lnTo>
                <a:lnTo>
                  <a:pt x="1194454" y="6116032"/>
                </a:lnTo>
                <a:lnTo>
                  <a:pt x="0" y="611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431" b="-7657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0" y="-85725"/>
            <a:ext cx="6338455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 Classic Bold"/>
              </a:rPr>
              <a:t>The function get year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1213"/>
            <a:ext cx="18288000" cy="6667833"/>
          </a:xfrm>
          <a:custGeom>
            <a:avLst/>
            <a:gdLst/>
            <a:ahLst/>
            <a:cxnLst/>
            <a:rect l="l" t="t" r="r" b="b"/>
            <a:pathLst>
              <a:path w="18288000" h="6667833">
                <a:moveTo>
                  <a:pt x="0" y="0"/>
                </a:moveTo>
                <a:lnTo>
                  <a:pt x="18288000" y="0"/>
                </a:lnTo>
                <a:lnTo>
                  <a:pt x="18288000" y="6667833"/>
                </a:lnTo>
                <a:lnTo>
                  <a:pt x="0" y="6667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17" r="-9353" b="-439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558290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0" y="8261559"/>
            <a:ext cx="18288000" cy="1993482"/>
          </a:xfrm>
          <a:custGeom>
            <a:avLst/>
            <a:gdLst/>
            <a:ahLst/>
            <a:cxnLst/>
            <a:rect l="l" t="t" r="r" b="b"/>
            <a:pathLst>
              <a:path w="18288000" h="1993482">
                <a:moveTo>
                  <a:pt x="0" y="0"/>
                </a:moveTo>
                <a:lnTo>
                  <a:pt x="18288000" y="0"/>
                </a:lnTo>
                <a:lnTo>
                  <a:pt x="18288000" y="1993482"/>
                </a:lnTo>
                <a:lnTo>
                  <a:pt x="0" y="1993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" r="-70" b="-28085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0" y="-85725"/>
            <a:ext cx="13586114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 Classic Bold"/>
              </a:rPr>
              <a:t>The function get the information of the movie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7908017" cy="8229600"/>
          </a:xfrm>
          <a:custGeom>
            <a:avLst/>
            <a:gdLst/>
            <a:ahLst/>
            <a:cxnLst/>
            <a:rect l="l" t="t" r="r" b="b"/>
            <a:pathLst>
              <a:path w="7908017" h="8229600">
                <a:moveTo>
                  <a:pt x="0" y="0"/>
                </a:moveTo>
                <a:lnTo>
                  <a:pt x="7908017" y="0"/>
                </a:lnTo>
                <a:lnTo>
                  <a:pt x="7908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9144000" y="5842974"/>
            <a:ext cx="8115300" cy="2869803"/>
          </a:xfrm>
          <a:custGeom>
            <a:avLst/>
            <a:gdLst/>
            <a:ahLst/>
            <a:cxnLst/>
            <a:rect l="l" t="t" r="r" b="b"/>
            <a:pathLst>
              <a:path w="8115300" h="2869803">
                <a:moveTo>
                  <a:pt x="0" y="0"/>
                </a:moveTo>
                <a:lnTo>
                  <a:pt x="8115300" y="0"/>
                </a:lnTo>
                <a:lnTo>
                  <a:pt x="8115300" y="2869803"/>
                </a:lnTo>
                <a:lnTo>
                  <a:pt x="0" y="2869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84" r="-63325" b="-238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9144000" y="1756064"/>
            <a:ext cx="8115300" cy="1107875"/>
          </a:xfrm>
          <a:custGeom>
            <a:avLst/>
            <a:gdLst/>
            <a:ahLst/>
            <a:cxnLst/>
            <a:rect l="l" t="t" r="r" b="b"/>
            <a:pathLst>
              <a:path w="8115300" h="1107875">
                <a:moveTo>
                  <a:pt x="0" y="0"/>
                </a:moveTo>
                <a:lnTo>
                  <a:pt x="8115300" y="0"/>
                </a:lnTo>
                <a:lnTo>
                  <a:pt x="8115300" y="1107875"/>
                </a:lnTo>
                <a:lnTo>
                  <a:pt x="0" y="1107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600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0" y="-76200"/>
            <a:ext cx="1690600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Get all genres and countries in the data</a:t>
            </a:r>
          </a:p>
        </p:txBody>
      </p:sp>
      <p:sp>
        <p:nvSpPr>
          <p:cNvPr id="6" name="Freeform 6"/>
          <p:cNvSpPr/>
          <p:nvPr/>
        </p:nvSpPr>
        <p:spPr>
          <a:xfrm>
            <a:off x="1558290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9401" flipH="1">
            <a:off x="-5799887" y="408354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16497169" y="0"/>
                </a:moveTo>
                <a:lnTo>
                  <a:pt x="0" y="0"/>
                </a:lnTo>
                <a:lnTo>
                  <a:pt x="0" y="13407699"/>
                </a:lnTo>
                <a:lnTo>
                  <a:pt x="16497169" y="13407699"/>
                </a:lnTo>
                <a:lnTo>
                  <a:pt x="16497169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558290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257175" y="1376073"/>
            <a:ext cx="17773650" cy="7882227"/>
          </a:xfrm>
          <a:custGeom>
            <a:avLst/>
            <a:gdLst/>
            <a:ahLst/>
            <a:cxnLst/>
            <a:rect l="l" t="t" r="r" b="b"/>
            <a:pathLst>
              <a:path w="17773650" h="7882227">
                <a:moveTo>
                  <a:pt x="0" y="0"/>
                </a:moveTo>
                <a:lnTo>
                  <a:pt x="17773650" y="0"/>
                </a:lnTo>
                <a:lnTo>
                  <a:pt x="17773650" y="7882227"/>
                </a:lnTo>
                <a:lnTo>
                  <a:pt x="0" y="7882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0" y="-76200"/>
            <a:ext cx="106604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Creat function to get the correct movies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9401">
            <a:off x="8051707" y="-2785974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558290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417834" y="1308100"/>
            <a:ext cx="15088649" cy="8542498"/>
          </a:xfrm>
          <a:custGeom>
            <a:avLst/>
            <a:gdLst/>
            <a:ahLst/>
            <a:cxnLst/>
            <a:rect l="l" t="t" r="r" b="b"/>
            <a:pathLst>
              <a:path w="15088649" h="8542498">
                <a:moveTo>
                  <a:pt x="0" y="0"/>
                </a:moveTo>
                <a:lnTo>
                  <a:pt x="15088650" y="0"/>
                </a:lnTo>
                <a:lnTo>
                  <a:pt x="15088650" y="8542498"/>
                </a:lnTo>
                <a:lnTo>
                  <a:pt x="0" y="8542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0195" b="-271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0" y="-76200"/>
            <a:ext cx="8962159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Creat function to get movies from just only genres and countries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90242" flipH="1">
            <a:off x="-4199221" y="-168746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16497168" y="0"/>
                </a:moveTo>
                <a:lnTo>
                  <a:pt x="0" y="0"/>
                </a:lnTo>
                <a:lnTo>
                  <a:pt x="0" y="13407699"/>
                </a:lnTo>
                <a:lnTo>
                  <a:pt x="16497168" y="13407699"/>
                </a:lnTo>
                <a:lnTo>
                  <a:pt x="16497168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1179401" flipH="1">
            <a:off x="6161719" y="-2440121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16497168" y="0"/>
                </a:moveTo>
                <a:lnTo>
                  <a:pt x="0" y="0"/>
                </a:lnTo>
                <a:lnTo>
                  <a:pt x="0" y="13407699"/>
                </a:lnTo>
                <a:lnTo>
                  <a:pt x="16497168" y="13407699"/>
                </a:lnTo>
                <a:lnTo>
                  <a:pt x="16497168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4" name="TextBox 4"/>
          <p:cNvSpPr txBox="1"/>
          <p:nvPr/>
        </p:nvSpPr>
        <p:spPr>
          <a:xfrm>
            <a:off x="6625054" y="4160203"/>
            <a:ext cx="5490746" cy="1705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FFFFF"/>
                </a:solidFill>
                <a:latin typeface="Poppins Bold"/>
              </a:rPr>
              <a:t>LAYOUT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9401">
            <a:off x="8051707" y="-2785974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558290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843992" y="1199170"/>
            <a:ext cx="16330315" cy="9087830"/>
          </a:xfrm>
          <a:custGeom>
            <a:avLst/>
            <a:gdLst/>
            <a:ahLst/>
            <a:cxnLst/>
            <a:rect l="l" t="t" r="r" b="b"/>
            <a:pathLst>
              <a:path w="16330315" h="9087830">
                <a:moveTo>
                  <a:pt x="0" y="0"/>
                </a:moveTo>
                <a:lnTo>
                  <a:pt x="16330315" y="0"/>
                </a:lnTo>
                <a:lnTo>
                  <a:pt x="16330315" y="9087830"/>
                </a:lnTo>
                <a:lnTo>
                  <a:pt x="0" y="9087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843992" y="13652"/>
            <a:ext cx="340102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PROGRAM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136">
            <a:off x="9376376" y="1085102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4252155" y="1028700"/>
            <a:ext cx="14035845" cy="9094349"/>
          </a:xfrm>
          <a:custGeom>
            <a:avLst/>
            <a:gdLst/>
            <a:ahLst/>
            <a:cxnLst/>
            <a:rect l="l" t="t" r="r" b="b"/>
            <a:pathLst>
              <a:path w="14035845" h="9094349">
                <a:moveTo>
                  <a:pt x="0" y="0"/>
                </a:moveTo>
                <a:lnTo>
                  <a:pt x="14035845" y="0"/>
                </a:lnTo>
                <a:lnTo>
                  <a:pt x="14035845" y="9094349"/>
                </a:lnTo>
                <a:lnTo>
                  <a:pt x="0" y="909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0" y="3571067"/>
            <a:ext cx="7228490" cy="4009614"/>
          </a:xfrm>
          <a:custGeom>
            <a:avLst/>
            <a:gdLst/>
            <a:ahLst/>
            <a:cxnLst/>
            <a:rect l="l" t="t" r="r" b="b"/>
            <a:pathLst>
              <a:path w="7228490" h="4009614">
                <a:moveTo>
                  <a:pt x="0" y="0"/>
                </a:moveTo>
                <a:lnTo>
                  <a:pt x="7228490" y="0"/>
                </a:lnTo>
                <a:lnTo>
                  <a:pt x="7228490" y="4009614"/>
                </a:lnTo>
                <a:lnTo>
                  <a:pt x="0" y="400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2212" b="-3049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558290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63899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6264176" y="159703"/>
            <a:ext cx="630882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Noto Sans"/>
              </a:rPr>
              <a:t>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898" y="2242821"/>
            <a:ext cx="1757410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Montserrat Classic Bold"/>
              </a:rPr>
              <a:t>The program satisfies user requirements when searching for movies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2130" y="4365942"/>
            <a:ext cx="1753421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Create some more features like searching by genre and country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954" y="6259513"/>
            <a:ext cx="930056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The program interface is easy to use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136">
            <a:off x="9376376" y="1085102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4392950" y="3155723"/>
            <a:ext cx="9502099" cy="200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4532"/>
              </a:lnSpc>
              <a:spcBef>
                <a:spcPct val="0"/>
              </a:spcBef>
            </a:pPr>
            <a:r>
              <a:rPr lang="en-US" sz="13211" u="none" spc="2919">
                <a:solidFill>
                  <a:srgbClr val="FAFAFA"/>
                </a:solidFill>
                <a:latin typeface="Poppins Bold"/>
              </a:rPr>
              <a:t>THANKS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20550" y="4576762"/>
            <a:ext cx="3782973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Montserrat Classic Bold"/>
              </a:rPr>
              <a:t>CONTENT</a:t>
            </a:r>
          </a:p>
        </p:txBody>
      </p:sp>
      <p:sp>
        <p:nvSpPr>
          <p:cNvPr id="3" name="Freeform 3"/>
          <p:cNvSpPr/>
          <p:nvPr/>
        </p:nvSpPr>
        <p:spPr>
          <a:xfrm rot="7710943" flipH="1">
            <a:off x="-4437009" y="809846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16497169" y="0"/>
                </a:moveTo>
                <a:lnTo>
                  <a:pt x="0" y="0"/>
                </a:lnTo>
                <a:lnTo>
                  <a:pt x="0" y="13407699"/>
                </a:lnTo>
                <a:lnTo>
                  <a:pt x="16497169" y="13407699"/>
                </a:lnTo>
                <a:lnTo>
                  <a:pt x="16497169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8609052" y="2430924"/>
            <a:ext cx="7609880" cy="461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01. Project Overview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DejaVu Serif Bold"/>
            </a:endParaRP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02. Idea</a:t>
            </a:r>
          </a:p>
          <a:p>
            <a:pPr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DejaVu Serif Bold"/>
            </a:endParaRP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03. Program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9401" flipH="1">
            <a:off x="6681264" y="-3557144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16497169" y="0"/>
                </a:moveTo>
                <a:lnTo>
                  <a:pt x="0" y="0"/>
                </a:lnTo>
                <a:lnTo>
                  <a:pt x="0" y="13407699"/>
                </a:lnTo>
                <a:lnTo>
                  <a:pt x="16497169" y="13407699"/>
                </a:lnTo>
                <a:lnTo>
                  <a:pt x="16497169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2924234" y="4333240"/>
            <a:ext cx="12468166" cy="1458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FFFFFF"/>
                </a:solidFill>
                <a:latin typeface="DejaVu Serif Bold"/>
              </a:rPr>
              <a:t>01. Project Overview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136">
            <a:off x="12326429" y="-5297713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8"/>
                </a:lnTo>
                <a:lnTo>
                  <a:pt x="0" y="13407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028700" y="914963"/>
            <a:ext cx="84624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Classic Bold"/>
              </a:rPr>
              <a:t>MOVIES SEARCH ENGINE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0736" y="2362518"/>
            <a:ext cx="2222063" cy="82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Montserrat Classic Bold"/>
              </a:rPr>
              <a:t>Input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0307" y="3521104"/>
            <a:ext cx="539841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Keywords for movie name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0737" y="4652327"/>
            <a:ext cx="27008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Montserrat Classic Bold"/>
              </a:rPr>
              <a:t>Output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91584"/>
            <a:ext cx="630090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Top 20 recommended movies.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9401" flipH="1">
            <a:off x="-2462736" y="-912014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16497169" y="0"/>
                </a:moveTo>
                <a:lnTo>
                  <a:pt x="0" y="0"/>
                </a:lnTo>
                <a:lnTo>
                  <a:pt x="0" y="13407699"/>
                </a:lnTo>
                <a:lnTo>
                  <a:pt x="16497169" y="13407699"/>
                </a:lnTo>
                <a:lnTo>
                  <a:pt x="16497169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6694110" y="4333240"/>
            <a:ext cx="7479090" cy="1458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 dirty="0">
                <a:solidFill>
                  <a:srgbClr val="FFFFFF"/>
                </a:solidFill>
                <a:latin typeface="DejaVu Serif Bold"/>
              </a:rPr>
              <a:t>02. Idea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9401">
            <a:off x="4028532" y="-4159184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028700" y="914400"/>
            <a:ext cx="2705100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FFFFFF"/>
                </a:solidFill>
                <a:latin typeface="Montserrat Classic Bold"/>
              </a:rPr>
              <a:t>IDEA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3956" y="2477990"/>
            <a:ext cx="17724044" cy="654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_ Create function to get the nessesary information in movies_metadata.csv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 Cao Ngọc Ý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 Nguyễn Trọng Khoa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 Đỗ Thị Quỳnh Nga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Canva Sans Bold"/>
            </a:endParaRP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_Creat function suggest movies from input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 Nguyễn Tấn Thắng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Canva Sans Bold"/>
            </a:endParaRP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_Create layout for the program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+Lê Quốc Chính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9" r="-11069"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948910" flipH="1">
            <a:off x="-4451639" y="-314150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16497169" y="0"/>
                </a:moveTo>
                <a:lnTo>
                  <a:pt x="0" y="0"/>
                </a:lnTo>
                <a:lnTo>
                  <a:pt x="0" y="13407698"/>
                </a:lnTo>
                <a:lnTo>
                  <a:pt x="16497169" y="13407698"/>
                </a:lnTo>
                <a:lnTo>
                  <a:pt x="16497169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5384363" y="4333240"/>
            <a:ext cx="7519273" cy="145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DejaVu Serif Bold"/>
              </a:rPr>
              <a:t>03. Program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05441" y="1518372"/>
            <a:ext cx="5430009" cy="3855027"/>
          </a:xfrm>
          <a:custGeom>
            <a:avLst/>
            <a:gdLst/>
            <a:ahLst/>
            <a:cxnLst/>
            <a:rect l="l" t="t" r="r" b="b"/>
            <a:pathLst>
              <a:path w="5430009" h="3855027">
                <a:moveTo>
                  <a:pt x="0" y="0"/>
                </a:moveTo>
                <a:lnTo>
                  <a:pt x="5430009" y="0"/>
                </a:lnTo>
                <a:lnTo>
                  <a:pt x="5430009" y="3855027"/>
                </a:lnTo>
                <a:lnTo>
                  <a:pt x="0" y="3855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20" b="-5011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1505441" y="5859174"/>
            <a:ext cx="5430009" cy="4338205"/>
          </a:xfrm>
          <a:custGeom>
            <a:avLst/>
            <a:gdLst/>
            <a:ahLst/>
            <a:cxnLst/>
            <a:rect l="l" t="t" r="r" b="b"/>
            <a:pathLst>
              <a:path w="5430009" h="4338205">
                <a:moveTo>
                  <a:pt x="0" y="0"/>
                </a:moveTo>
                <a:lnTo>
                  <a:pt x="5430009" y="0"/>
                </a:lnTo>
                <a:lnTo>
                  <a:pt x="5430009" y="4338204"/>
                </a:lnTo>
                <a:lnTo>
                  <a:pt x="0" y="4338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15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558290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579856" y="1444336"/>
            <a:ext cx="10208393" cy="8931044"/>
          </a:xfrm>
          <a:custGeom>
            <a:avLst/>
            <a:gdLst/>
            <a:ahLst/>
            <a:cxnLst/>
            <a:rect l="l" t="t" r="r" b="b"/>
            <a:pathLst>
              <a:path w="10208393" h="8931044">
                <a:moveTo>
                  <a:pt x="0" y="0"/>
                </a:moveTo>
                <a:lnTo>
                  <a:pt x="10208394" y="0"/>
                </a:lnTo>
                <a:lnTo>
                  <a:pt x="10208394" y="8931044"/>
                </a:lnTo>
                <a:lnTo>
                  <a:pt x="0" y="8931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096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0" y="-85725"/>
            <a:ext cx="13503254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Montserrat Classic Bold"/>
              </a:rPr>
              <a:t>The function gets genre and country from the       json data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180</Words>
  <Application>Microsoft Office PowerPoint</Application>
  <PresentationFormat>Custom</PresentationFormat>
  <Paragraphs>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Poppins Bold</vt:lpstr>
      <vt:lpstr>Noto Sans</vt:lpstr>
      <vt:lpstr>DejaVu Serif Bold</vt:lpstr>
      <vt:lpstr>Canva Sans Bold</vt:lpstr>
      <vt:lpstr>Canva Sans</vt:lpstr>
      <vt:lpstr>Sansita</vt:lpstr>
      <vt:lpstr>Montserrat Classic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PFP_191 Assignment 1</dc:title>
  <cp:lastModifiedBy>Thang Nguyen</cp:lastModifiedBy>
  <cp:revision>2</cp:revision>
  <dcterms:created xsi:type="dcterms:W3CDTF">2006-08-16T00:00:00Z</dcterms:created>
  <dcterms:modified xsi:type="dcterms:W3CDTF">2023-10-20T02:49:55Z</dcterms:modified>
  <dc:identifier>DAFxhbFBIpQ</dc:identifier>
</cp:coreProperties>
</file>